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7bbd74b20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7bbd74b20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7bbd74b20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7bbd74b20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7bbd74b20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7bbd74b20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7bbd74b20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7bbd74b20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7bbd74b20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7bbd74b20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57bbd74b20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57bbd74b20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7bbd74b20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7bbd74b20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125" y="802050"/>
            <a:ext cx="7089701" cy="353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664675" y="1382075"/>
            <a:ext cx="7688700" cy="29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</a:t>
            </a:r>
            <a:r>
              <a:rPr lang="en-GB" sz="1800"/>
              <a:t>esource manager/idle game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3 resources: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Gold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Wood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Food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You have population as workforce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They must be feed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Main objective: Reach 50 gold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525" y="524175"/>
            <a:ext cx="8140776" cy="45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625875" y="5737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Isometric tilemap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6850" y="1108975"/>
            <a:ext cx="6531124" cy="367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/>
          <p:nvPr>
            <p:ph type="title"/>
          </p:nvPr>
        </p:nvSpPr>
        <p:spPr>
          <a:xfrm>
            <a:off x="778538" y="1530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Game manager</a:t>
            </a:r>
            <a:endParaRPr/>
          </a:p>
        </p:txBody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565763" y="688225"/>
            <a:ext cx="7688700" cy="30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Computes gain and loss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150" y="1168725"/>
            <a:ext cx="8783701" cy="4938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727650" y="7821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All is ScriptableObject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9722" y="808150"/>
            <a:ext cx="3185324" cy="269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9725" y="1317300"/>
            <a:ext cx="2476500" cy="325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 rotWithShape="1">
          <a:blip r:embed="rId5">
            <a:alphaModFix/>
          </a:blip>
          <a:srcRect b="0" l="0" r="0" t="8717"/>
          <a:stretch/>
        </p:blipFill>
        <p:spPr>
          <a:xfrm>
            <a:off x="1341775" y="3502900"/>
            <a:ext cx="7134501" cy="145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729450" y="1348775"/>
            <a:ext cx="7688700" cy="299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Timer (seasons production)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Audio manager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Popup system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Dynamic build price</a:t>
            </a:r>
            <a:endParaRPr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Future work</a:t>
            </a:r>
            <a:endParaRPr/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Improve UI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Visual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Feel and feedback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More buildings and resources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Random events (plage, wars, binary decision)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Add mobile phone support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